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307" r:id="rId2"/>
  </p:sldIdLst>
  <p:sldSz cx="16106775" cy="8024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94" y="1896"/>
      </p:cViewPr>
      <p:guideLst>
        <p:guide orient="horz" pos="724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DEF3B-EEFC-45A8-BBCD-CA1847EDE139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1143000"/>
            <a:ext cx="6191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FD42-B003-4E4F-947E-7F93236E11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0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1pPr>
    <a:lvl2pPr marL="382759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2pPr>
    <a:lvl3pPr marL="765519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3pPr>
    <a:lvl4pPr marL="1148275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4pPr>
    <a:lvl5pPr marL="1531033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5pPr>
    <a:lvl6pPr marL="1913792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6pPr>
    <a:lvl7pPr marL="2296551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7pPr>
    <a:lvl8pPr marL="2679307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8pPr>
    <a:lvl9pPr marL="3062067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347" y="1313321"/>
            <a:ext cx="12080081" cy="2793824"/>
          </a:xfrm>
        </p:spPr>
        <p:txBody>
          <a:bodyPr anchor="b"/>
          <a:lstStyle>
            <a:lvl1pPr algn="ctr">
              <a:defRPr sz="70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347" y="4214885"/>
            <a:ext cx="12080081" cy="1937472"/>
          </a:xfrm>
        </p:spPr>
        <p:txBody>
          <a:bodyPr/>
          <a:lstStyle>
            <a:lvl1pPr marL="0" indent="0" algn="ctr">
              <a:buNone/>
              <a:defRPr sz="2808"/>
            </a:lvl1pPr>
            <a:lvl2pPr marL="534970" indent="0" algn="ctr">
              <a:buNone/>
              <a:defRPr sz="2340"/>
            </a:lvl2pPr>
            <a:lvl3pPr marL="1069939" indent="0" algn="ctr">
              <a:buNone/>
              <a:defRPr sz="2106"/>
            </a:lvl3pPr>
            <a:lvl4pPr marL="1604909" indent="0" algn="ctr">
              <a:buNone/>
              <a:defRPr sz="1872"/>
            </a:lvl4pPr>
            <a:lvl5pPr marL="2139879" indent="0" algn="ctr">
              <a:buNone/>
              <a:defRPr sz="1872"/>
            </a:lvl5pPr>
            <a:lvl6pPr marL="2674849" indent="0" algn="ctr">
              <a:buNone/>
              <a:defRPr sz="1872"/>
            </a:lvl6pPr>
            <a:lvl7pPr marL="3209818" indent="0" algn="ctr">
              <a:buNone/>
              <a:defRPr sz="1872"/>
            </a:lvl7pPr>
            <a:lvl8pPr marL="3744788" indent="0" algn="ctr">
              <a:buNone/>
              <a:defRPr sz="1872"/>
            </a:lvl8pPr>
            <a:lvl9pPr marL="4279758" indent="0" algn="ctr">
              <a:buNone/>
              <a:defRPr sz="187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7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73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26411" y="427247"/>
            <a:ext cx="3473023" cy="68006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7341" y="427247"/>
            <a:ext cx="10217735" cy="680065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61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952" y="2000631"/>
            <a:ext cx="13892093" cy="3338099"/>
          </a:xfrm>
        </p:spPr>
        <p:txBody>
          <a:bodyPr anchor="b"/>
          <a:lstStyle>
            <a:lvl1pPr>
              <a:defRPr sz="70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952" y="5370310"/>
            <a:ext cx="13892093" cy="1755427"/>
          </a:xfrm>
        </p:spPr>
        <p:txBody>
          <a:bodyPr/>
          <a:lstStyle>
            <a:lvl1pPr marL="0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1pPr>
            <a:lvl2pPr marL="53497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069939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3pPr>
            <a:lvl4pPr marL="160490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4pPr>
            <a:lvl5pPr marL="213987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5pPr>
            <a:lvl6pPr marL="267484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6pPr>
            <a:lvl7pPr marL="320981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7pPr>
            <a:lvl8pPr marL="374478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8pPr>
            <a:lvl9pPr marL="427975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16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7341" y="2136235"/>
            <a:ext cx="6845379" cy="50916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4055" y="2136235"/>
            <a:ext cx="6845379" cy="50916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6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427248"/>
            <a:ext cx="13892093" cy="1551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439" y="1967194"/>
            <a:ext cx="6813920" cy="964092"/>
          </a:xfrm>
        </p:spPr>
        <p:txBody>
          <a:bodyPr anchor="b"/>
          <a:lstStyle>
            <a:lvl1pPr marL="0" indent="0">
              <a:buNone/>
              <a:defRPr sz="2808" b="1"/>
            </a:lvl1pPr>
            <a:lvl2pPr marL="534970" indent="0">
              <a:buNone/>
              <a:defRPr sz="2340" b="1"/>
            </a:lvl2pPr>
            <a:lvl3pPr marL="1069939" indent="0">
              <a:buNone/>
              <a:defRPr sz="2106" b="1"/>
            </a:lvl3pPr>
            <a:lvl4pPr marL="1604909" indent="0">
              <a:buNone/>
              <a:defRPr sz="1872" b="1"/>
            </a:lvl4pPr>
            <a:lvl5pPr marL="2139879" indent="0">
              <a:buNone/>
              <a:defRPr sz="1872" b="1"/>
            </a:lvl5pPr>
            <a:lvl6pPr marL="2674849" indent="0">
              <a:buNone/>
              <a:defRPr sz="1872" b="1"/>
            </a:lvl6pPr>
            <a:lvl7pPr marL="3209818" indent="0">
              <a:buNone/>
              <a:defRPr sz="1872" b="1"/>
            </a:lvl7pPr>
            <a:lvl8pPr marL="3744788" indent="0">
              <a:buNone/>
              <a:defRPr sz="1872" b="1"/>
            </a:lvl8pPr>
            <a:lvl9pPr marL="4279758" indent="0">
              <a:buNone/>
              <a:defRPr sz="187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439" y="2931286"/>
            <a:ext cx="6813920" cy="43114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54055" y="1967194"/>
            <a:ext cx="6847477" cy="964092"/>
          </a:xfrm>
        </p:spPr>
        <p:txBody>
          <a:bodyPr anchor="b"/>
          <a:lstStyle>
            <a:lvl1pPr marL="0" indent="0">
              <a:buNone/>
              <a:defRPr sz="2808" b="1"/>
            </a:lvl1pPr>
            <a:lvl2pPr marL="534970" indent="0">
              <a:buNone/>
              <a:defRPr sz="2340" b="1"/>
            </a:lvl2pPr>
            <a:lvl3pPr marL="1069939" indent="0">
              <a:buNone/>
              <a:defRPr sz="2106" b="1"/>
            </a:lvl3pPr>
            <a:lvl4pPr marL="1604909" indent="0">
              <a:buNone/>
              <a:defRPr sz="1872" b="1"/>
            </a:lvl4pPr>
            <a:lvl5pPr marL="2139879" indent="0">
              <a:buNone/>
              <a:defRPr sz="1872" b="1"/>
            </a:lvl5pPr>
            <a:lvl6pPr marL="2674849" indent="0">
              <a:buNone/>
              <a:defRPr sz="1872" b="1"/>
            </a:lvl6pPr>
            <a:lvl7pPr marL="3209818" indent="0">
              <a:buNone/>
              <a:defRPr sz="1872" b="1"/>
            </a:lvl7pPr>
            <a:lvl8pPr marL="3744788" indent="0">
              <a:buNone/>
              <a:defRPr sz="1872" b="1"/>
            </a:lvl8pPr>
            <a:lvl9pPr marL="4279758" indent="0">
              <a:buNone/>
              <a:defRPr sz="187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54055" y="2931286"/>
            <a:ext cx="6847477" cy="43114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84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05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05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534988"/>
            <a:ext cx="5194854" cy="1872456"/>
          </a:xfrm>
        </p:spPr>
        <p:txBody>
          <a:bodyPr anchor="b"/>
          <a:lstStyle>
            <a:lvl1pPr>
              <a:defRPr sz="37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477" y="1155425"/>
            <a:ext cx="8154055" cy="5702818"/>
          </a:xfrm>
        </p:spPr>
        <p:txBody>
          <a:bodyPr/>
          <a:lstStyle>
            <a:lvl1pPr>
              <a:defRPr sz="3744"/>
            </a:lvl1pPr>
            <a:lvl2pPr>
              <a:defRPr sz="3276"/>
            </a:lvl2pPr>
            <a:lvl3pPr>
              <a:defRPr sz="2808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439" y="2407444"/>
            <a:ext cx="5194854" cy="4460088"/>
          </a:xfrm>
        </p:spPr>
        <p:txBody>
          <a:bodyPr/>
          <a:lstStyle>
            <a:lvl1pPr marL="0" indent="0">
              <a:buNone/>
              <a:defRPr sz="1872"/>
            </a:lvl1pPr>
            <a:lvl2pPr marL="534970" indent="0">
              <a:buNone/>
              <a:defRPr sz="1638"/>
            </a:lvl2pPr>
            <a:lvl3pPr marL="1069939" indent="0">
              <a:buNone/>
              <a:defRPr sz="1404"/>
            </a:lvl3pPr>
            <a:lvl4pPr marL="1604909" indent="0">
              <a:buNone/>
              <a:defRPr sz="1170"/>
            </a:lvl4pPr>
            <a:lvl5pPr marL="2139879" indent="0">
              <a:buNone/>
              <a:defRPr sz="1170"/>
            </a:lvl5pPr>
            <a:lvl6pPr marL="2674849" indent="0">
              <a:buNone/>
              <a:defRPr sz="1170"/>
            </a:lvl6pPr>
            <a:lvl7pPr marL="3209818" indent="0">
              <a:buNone/>
              <a:defRPr sz="1170"/>
            </a:lvl7pPr>
            <a:lvl8pPr marL="3744788" indent="0">
              <a:buNone/>
              <a:defRPr sz="1170"/>
            </a:lvl8pPr>
            <a:lvl9pPr marL="4279758" indent="0">
              <a:buNone/>
              <a:defRPr sz="11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43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534988"/>
            <a:ext cx="5194854" cy="1872456"/>
          </a:xfrm>
        </p:spPr>
        <p:txBody>
          <a:bodyPr anchor="b"/>
          <a:lstStyle>
            <a:lvl1pPr>
              <a:defRPr sz="37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47477" y="1155425"/>
            <a:ext cx="8154055" cy="5702818"/>
          </a:xfrm>
        </p:spPr>
        <p:txBody>
          <a:bodyPr anchor="t"/>
          <a:lstStyle>
            <a:lvl1pPr marL="0" indent="0">
              <a:buNone/>
              <a:defRPr sz="3744"/>
            </a:lvl1pPr>
            <a:lvl2pPr marL="534970" indent="0">
              <a:buNone/>
              <a:defRPr sz="3276"/>
            </a:lvl2pPr>
            <a:lvl3pPr marL="1069939" indent="0">
              <a:buNone/>
              <a:defRPr sz="2808"/>
            </a:lvl3pPr>
            <a:lvl4pPr marL="1604909" indent="0">
              <a:buNone/>
              <a:defRPr sz="2340"/>
            </a:lvl4pPr>
            <a:lvl5pPr marL="2139879" indent="0">
              <a:buNone/>
              <a:defRPr sz="2340"/>
            </a:lvl5pPr>
            <a:lvl6pPr marL="2674849" indent="0">
              <a:buNone/>
              <a:defRPr sz="2340"/>
            </a:lvl6pPr>
            <a:lvl7pPr marL="3209818" indent="0">
              <a:buNone/>
              <a:defRPr sz="2340"/>
            </a:lvl7pPr>
            <a:lvl8pPr marL="3744788" indent="0">
              <a:buNone/>
              <a:defRPr sz="2340"/>
            </a:lvl8pPr>
            <a:lvl9pPr marL="4279758" indent="0">
              <a:buNone/>
              <a:defRPr sz="234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439" y="2407444"/>
            <a:ext cx="5194854" cy="4460088"/>
          </a:xfrm>
        </p:spPr>
        <p:txBody>
          <a:bodyPr/>
          <a:lstStyle>
            <a:lvl1pPr marL="0" indent="0">
              <a:buNone/>
              <a:defRPr sz="1872"/>
            </a:lvl1pPr>
            <a:lvl2pPr marL="534970" indent="0">
              <a:buNone/>
              <a:defRPr sz="1638"/>
            </a:lvl2pPr>
            <a:lvl3pPr marL="1069939" indent="0">
              <a:buNone/>
              <a:defRPr sz="1404"/>
            </a:lvl3pPr>
            <a:lvl4pPr marL="1604909" indent="0">
              <a:buNone/>
              <a:defRPr sz="1170"/>
            </a:lvl4pPr>
            <a:lvl5pPr marL="2139879" indent="0">
              <a:buNone/>
              <a:defRPr sz="1170"/>
            </a:lvl5pPr>
            <a:lvl6pPr marL="2674849" indent="0">
              <a:buNone/>
              <a:defRPr sz="1170"/>
            </a:lvl6pPr>
            <a:lvl7pPr marL="3209818" indent="0">
              <a:buNone/>
              <a:defRPr sz="1170"/>
            </a:lvl7pPr>
            <a:lvl8pPr marL="3744788" indent="0">
              <a:buNone/>
              <a:defRPr sz="1170"/>
            </a:lvl8pPr>
            <a:lvl9pPr marL="4279758" indent="0">
              <a:buNone/>
              <a:defRPr sz="11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14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7341" y="427248"/>
            <a:ext cx="13892093" cy="155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341" y="2136235"/>
            <a:ext cx="13892093" cy="509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7341" y="7437813"/>
            <a:ext cx="3624024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5369" y="7437813"/>
            <a:ext cx="5436037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410" y="7437813"/>
            <a:ext cx="3624024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2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69939" rtl="0" eaLnBrk="1" latinLnBrk="0" hangingPunct="1">
        <a:lnSpc>
          <a:spcPct val="90000"/>
        </a:lnSpc>
        <a:spcBef>
          <a:spcPct val="0"/>
        </a:spcBef>
        <a:buNone/>
        <a:defRPr sz="5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85" indent="-267485" algn="l" defTabSz="106993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802455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2pPr>
      <a:lvl3pPr marL="133742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87239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4pPr>
      <a:lvl5pPr marL="240736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5pPr>
      <a:lvl6pPr marL="294233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47730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401227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54724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1pPr>
      <a:lvl2pPr marL="534970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2pPr>
      <a:lvl3pPr marL="106993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90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4pPr>
      <a:lvl5pPr marL="213987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5pPr>
      <a:lvl6pPr marL="267484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20981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374478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27975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91144D87-8C6F-4C4A-8D04-3B44A086A52D}"/>
              </a:ext>
            </a:extLst>
          </p:cNvPr>
          <p:cNvSpPr/>
          <p:nvPr/>
        </p:nvSpPr>
        <p:spPr>
          <a:xfrm>
            <a:off x="-5080" y="4950"/>
            <a:ext cx="16104712" cy="8024266"/>
          </a:xfrm>
          <a:prstGeom prst="rect">
            <a:avLst/>
          </a:prstGeom>
          <a:solidFill>
            <a:srgbClr val="CC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9" dirty="0"/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7F173B50-1275-CC5F-57E9-F35F94DD0EF1}"/>
              </a:ext>
            </a:extLst>
          </p:cNvPr>
          <p:cNvGrpSpPr/>
          <p:nvPr/>
        </p:nvGrpSpPr>
        <p:grpSpPr>
          <a:xfrm>
            <a:off x="2278563" y="191775"/>
            <a:ext cx="12480332" cy="1852238"/>
            <a:chOff x="3298076" y="1738904"/>
            <a:chExt cx="12480332" cy="1852238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71AF31F-9019-6B0F-3ECE-5F4293A6E0CF}"/>
                </a:ext>
              </a:extLst>
            </p:cNvPr>
            <p:cNvGrpSpPr/>
            <p:nvPr/>
          </p:nvGrpSpPr>
          <p:grpSpPr>
            <a:xfrm>
              <a:off x="3328898" y="2799142"/>
              <a:ext cx="12449510" cy="792000"/>
              <a:chOff x="3167683" y="3815793"/>
              <a:chExt cx="12449510" cy="792000"/>
            </a:xfrm>
          </p:grpSpPr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E4612A4B-2C89-BFCC-D7EA-E7D5912F3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67683" y="3815793"/>
                <a:ext cx="1388033" cy="774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80" name="图片 79">
                <a:extLst>
                  <a:ext uri="{FF2B5EF4-FFF2-40B4-BE49-F238E27FC236}">
                    <a16:creationId xmlns:a16="http://schemas.microsoft.com/office/drawing/2014/main" id="{E6F7A714-BF31-942E-1E10-923BFAA66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15614" y="3815793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81" name="图片 80">
                <a:extLst>
                  <a:ext uri="{FF2B5EF4-FFF2-40B4-BE49-F238E27FC236}">
                    <a16:creationId xmlns:a16="http://schemas.microsoft.com/office/drawing/2014/main" id="{E4CA2261-55B9-7F00-8441-7C2AF7CCA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5825" y="3815793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82" name="图片 81">
                <a:extLst>
                  <a:ext uri="{FF2B5EF4-FFF2-40B4-BE49-F238E27FC236}">
                    <a16:creationId xmlns:a16="http://schemas.microsoft.com/office/drawing/2014/main" id="{9AF7E5BA-8B38-C691-B069-5F36C0BB7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6036" y="3815793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CAD97CD9-F367-5723-6914-29247B077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56247" y="3815793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84" name="图片 83">
                <a:extLst>
                  <a:ext uri="{FF2B5EF4-FFF2-40B4-BE49-F238E27FC236}">
                    <a16:creationId xmlns:a16="http://schemas.microsoft.com/office/drawing/2014/main" id="{5859CF74-951F-34B0-F737-67C4B22C9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36458" y="3815793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85" name="图片 84">
                <a:extLst>
                  <a:ext uri="{FF2B5EF4-FFF2-40B4-BE49-F238E27FC236}">
                    <a16:creationId xmlns:a16="http://schemas.microsoft.com/office/drawing/2014/main" id="{DE7963EF-9523-13F0-2138-10E01ED4B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16669" y="3815793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86" name="图片 85">
                <a:extLst>
                  <a:ext uri="{FF2B5EF4-FFF2-40B4-BE49-F238E27FC236}">
                    <a16:creationId xmlns:a16="http://schemas.microsoft.com/office/drawing/2014/main" id="{E71CE65E-BBBE-87F1-BE1F-0B0D92AFB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96880" y="3815793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22950D9-B7BE-8665-B4FB-2485CC801B6B}"/>
                </a:ext>
              </a:extLst>
            </p:cNvPr>
            <p:cNvGrpSpPr/>
            <p:nvPr/>
          </p:nvGrpSpPr>
          <p:grpSpPr>
            <a:xfrm>
              <a:off x="3298076" y="1738904"/>
              <a:ext cx="12451905" cy="792000"/>
              <a:chOff x="3167683" y="2663577"/>
              <a:chExt cx="12451905" cy="792000"/>
            </a:xfrm>
          </p:grpSpPr>
          <p:pic>
            <p:nvPicPr>
              <p:cNvPr id="89" name="图片 88">
                <a:extLst>
                  <a:ext uri="{FF2B5EF4-FFF2-40B4-BE49-F238E27FC236}">
                    <a16:creationId xmlns:a16="http://schemas.microsoft.com/office/drawing/2014/main" id="{2DF2E5CB-66D3-43C7-4D2F-F1D20DF90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67683" y="2663577"/>
                <a:ext cx="1388033" cy="774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90" name="图片 89">
                <a:extLst>
                  <a:ext uri="{FF2B5EF4-FFF2-40B4-BE49-F238E27FC236}">
                    <a16:creationId xmlns:a16="http://schemas.microsoft.com/office/drawing/2014/main" id="{038B583F-218A-FF7B-E388-090BB2DFF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15956" y="2663577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91" name="图片 90">
                <a:extLst>
                  <a:ext uri="{FF2B5EF4-FFF2-40B4-BE49-F238E27FC236}">
                    <a16:creationId xmlns:a16="http://schemas.microsoft.com/office/drawing/2014/main" id="{269E1AF4-0E4A-692F-B4DA-3EBB34883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6509" y="2663577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92" name="图片 91">
                <a:extLst>
                  <a:ext uri="{FF2B5EF4-FFF2-40B4-BE49-F238E27FC236}">
                    <a16:creationId xmlns:a16="http://schemas.microsoft.com/office/drawing/2014/main" id="{FC821DDD-63F6-2E10-21CD-AAC7F51C0D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7062" y="2663577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93" name="图片 92">
                <a:extLst>
                  <a:ext uri="{FF2B5EF4-FFF2-40B4-BE49-F238E27FC236}">
                    <a16:creationId xmlns:a16="http://schemas.microsoft.com/office/drawing/2014/main" id="{DEBD920C-86AC-EF79-3874-A290DE0C0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57615" y="2663577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94" name="图片 93">
                <a:extLst>
                  <a:ext uri="{FF2B5EF4-FFF2-40B4-BE49-F238E27FC236}">
                    <a16:creationId xmlns:a16="http://schemas.microsoft.com/office/drawing/2014/main" id="{B972FDD7-8EF7-B776-130B-01CA5F7A1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38168" y="2663577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95" name="图片 94">
                <a:extLst>
                  <a:ext uri="{FF2B5EF4-FFF2-40B4-BE49-F238E27FC236}">
                    <a16:creationId xmlns:a16="http://schemas.microsoft.com/office/drawing/2014/main" id="{276FFC8E-1795-CBAE-FC77-5F50DD779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18721" y="2663577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  <p:pic>
            <p:nvPicPr>
              <p:cNvPr id="96" name="图片 95">
                <a:extLst>
                  <a:ext uri="{FF2B5EF4-FFF2-40B4-BE49-F238E27FC236}">
                    <a16:creationId xmlns:a16="http://schemas.microsoft.com/office/drawing/2014/main" id="{BE7E475C-BFBF-9A59-077B-756EC7A34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99275" y="2663577"/>
                <a:ext cx="1420313" cy="792000"/>
              </a:xfrm>
              <a:prstGeom prst="rect">
                <a:avLst/>
              </a:prstGeom>
              <a:solidFill>
                <a:srgbClr val="CCCCCC"/>
              </a:solidFill>
            </p:spPr>
          </p:pic>
        </p:grp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3596F227-2964-2DD4-48EB-0D612455BAB7}"/>
              </a:ext>
            </a:extLst>
          </p:cNvPr>
          <p:cNvGrpSpPr/>
          <p:nvPr/>
        </p:nvGrpSpPr>
        <p:grpSpPr>
          <a:xfrm>
            <a:off x="2342602" y="4997683"/>
            <a:ext cx="12449512" cy="1841967"/>
            <a:chOff x="3362114" y="6544802"/>
            <a:chExt cx="12449511" cy="1841967"/>
          </a:xfrm>
        </p:grpSpPr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73CB26A1-CF64-0E11-CF6F-CEE54A7A52EF}"/>
                </a:ext>
              </a:extLst>
            </p:cNvPr>
            <p:cNvGrpSpPr/>
            <p:nvPr/>
          </p:nvGrpSpPr>
          <p:grpSpPr>
            <a:xfrm>
              <a:off x="3362114" y="7594769"/>
              <a:ext cx="12449511" cy="792000"/>
              <a:chOff x="2269736" y="3367029"/>
              <a:chExt cx="12449511" cy="792000"/>
            </a:xfrm>
            <a:solidFill>
              <a:srgbClr val="CCCCCC"/>
            </a:solidFill>
          </p:grpSpPr>
          <p:pic>
            <p:nvPicPr>
              <p:cNvPr id="99" name="图片 98">
                <a:extLst>
                  <a:ext uri="{FF2B5EF4-FFF2-40B4-BE49-F238E27FC236}">
                    <a16:creationId xmlns:a16="http://schemas.microsoft.com/office/drawing/2014/main" id="{06D1A582-A3D9-17BC-8D91-3C1A3C6A2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69736" y="3367029"/>
                <a:ext cx="1388032" cy="774000"/>
              </a:xfrm>
              <a:prstGeom prst="rect">
                <a:avLst/>
              </a:prstGeom>
              <a:grpFill/>
            </p:spPr>
          </p:pic>
          <p:pic>
            <p:nvPicPr>
              <p:cNvPr id="100" name="图片 99">
                <a:extLst>
                  <a:ext uri="{FF2B5EF4-FFF2-40B4-BE49-F238E27FC236}">
                    <a16:creationId xmlns:a16="http://schemas.microsoft.com/office/drawing/2014/main" id="{6FE9EC1B-62B6-3DF8-2F6D-2F64DFAF2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7666" y="3367029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01" name="图片 100">
                <a:extLst>
                  <a:ext uri="{FF2B5EF4-FFF2-40B4-BE49-F238E27FC236}">
                    <a16:creationId xmlns:a16="http://schemas.microsoft.com/office/drawing/2014/main" id="{D4476C70-24A8-C2D7-6919-108D1941C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97877" y="3367029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02" name="图片 101">
                <a:extLst>
                  <a:ext uri="{FF2B5EF4-FFF2-40B4-BE49-F238E27FC236}">
                    <a16:creationId xmlns:a16="http://schemas.microsoft.com/office/drawing/2014/main" id="{B88C25ED-FA97-47F8-0CC2-43C4E1FAB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78088" y="3367029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D3FB77BA-3437-E8A0-F63F-0483DE7D0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58299" y="3367029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04" name="图片 103">
                <a:extLst>
                  <a:ext uri="{FF2B5EF4-FFF2-40B4-BE49-F238E27FC236}">
                    <a16:creationId xmlns:a16="http://schemas.microsoft.com/office/drawing/2014/main" id="{B233E421-90B3-382B-EB09-DF5BD20EC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510" y="3367029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05" name="图片 104">
                <a:extLst>
                  <a:ext uri="{FF2B5EF4-FFF2-40B4-BE49-F238E27FC236}">
                    <a16:creationId xmlns:a16="http://schemas.microsoft.com/office/drawing/2014/main" id="{1ABC73E2-A521-A99E-D158-7C52C9938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18721" y="3367029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07" name="图片 106">
                <a:extLst>
                  <a:ext uri="{FF2B5EF4-FFF2-40B4-BE49-F238E27FC236}">
                    <a16:creationId xmlns:a16="http://schemas.microsoft.com/office/drawing/2014/main" id="{EFB1C106-95FA-D875-921A-F0F385B6F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98934" y="3367029"/>
                <a:ext cx="1420313" cy="792000"/>
              </a:xfrm>
              <a:prstGeom prst="rect">
                <a:avLst/>
              </a:prstGeom>
              <a:grpFill/>
            </p:spPr>
          </p:pic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6F8E7945-0DED-8365-5C6E-D606F2BF3E0F}"/>
                </a:ext>
              </a:extLst>
            </p:cNvPr>
            <p:cNvGrpSpPr/>
            <p:nvPr/>
          </p:nvGrpSpPr>
          <p:grpSpPr>
            <a:xfrm>
              <a:off x="3362114" y="6544802"/>
              <a:ext cx="12449511" cy="792000"/>
              <a:chOff x="2934121" y="2258204"/>
              <a:chExt cx="12449511" cy="792000"/>
            </a:xfrm>
            <a:solidFill>
              <a:srgbClr val="CCCCCC"/>
            </a:solidFill>
          </p:grpSpPr>
          <p:pic>
            <p:nvPicPr>
              <p:cNvPr id="109" name="图片 108">
                <a:extLst>
                  <a:ext uri="{FF2B5EF4-FFF2-40B4-BE49-F238E27FC236}">
                    <a16:creationId xmlns:a16="http://schemas.microsoft.com/office/drawing/2014/main" id="{6C47D694-78CA-B71B-5D4E-5778FC74C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4121" y="2258204"/>
                <a:ext cx="1388033" cy="774000"/>
              </a:xfrm>
              <a:prstGeom prst="rect">
                <a:avLst/>
              </a:prstGeom>
              <a:grpFill/>
            </p:spPr>
          </p:pic>
          <p:pic>
            <p:nvPicPr>
              <p:cNvPr id="110" name="图片 109">
                <a:extLst>
                  <a:ext uri="{FF2B5EF4-FFF2-40B4-BE49-F238E27FC236}">
                    <a16:creationId xmlns:a16="http://schemas.microsoft.com/office/drawing/2014/main" id="{376CD22F-E1CD-F235-E8ED-85E0A7E21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82052" y="2258204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11" name="图片 110">
                <a:extLst>
                  <a:ext uri="{FF2B5EF4-FFF2-40B4-BE49-F238E27FC236}">
                    <a16:creationId xmlns:a16="http://schemas.microsoft.com/office/drawing/2014/main" id="{AE5E85B6-E362-0A5D-7F74-3D89C20B9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62263" y="2258204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12" name="图片 111">
                <a:extLst>
                  <a:ext uri="{FF2B5EF4-FFF2-40B4-BE49-F238E27FC236}">
                    <a16:creationId xmlns:a16="http://schemas.microsoft.com/office/drawing/2014/main" id="{D30BAC0B-CC40-A6BE-B77C-090BE0EE1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42474" y="2258204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13" name="图片 112">
                <a:extLst>
                  <a:ext uri="{FF2B5EF4-FFF2-40B4-BE49-F238E27FC236}">
                    <a16:creationId xmlns:a16="http://schemas.microsoft.com/office/drawing/2014/main" id="{4C0E163B-B13B-F1C6-998B-C921F25B4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22685" y="2258204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14" name="图片 113">
                <a:extLst>
                  <a:ext uri="{FF2B5EF4-FFF2-40B4-BE49-F238E27FC236}">
                    <a16:creationId xmlns:a16="http://schemas.microsoft.com/office/drawing/2014/main" id="{99A08B0A-DCF8-14F5-7A64-D87AA01C7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02896" y="2258204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46" name="图片 145">
                <a:extLst>
                  <a:ext uri="{FF2B5EF4-FFF2-40B4-BE49-F238E27FC236}">
                    <a16:creationId xmlns:a16="http://schemas.microsoft.com/office/drawing/2014/main" id="{2AA402AD-27AC-EA3E-3F71-78DBA4DF6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83107" y="2258204"/>
                <a:ext cx="1420313" cy="792000"/>
              </a:xfrm>
              <a:prstGeom prst="rect">
                <a:avLst/>
              </a:prstGeom>
              <a:grpFill/>
            </p:spPr>
          </p:pic>
          <p:pic>
            <p:nvPicPr>
              <p:cNvPr id="147" name="图片 146">
                <a:extLst>
                  <a:ext uri="{FF2B5EF4-FFF2-40B4-BE49-F238E27FC236}">
                    <a16:creationId xmlns:a16="http://schemas.microsoft.com/office/drawing/2014/main" id="{392998D7-BC90-9D71-60F3-9B608F528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3319" y="2258204"/>
                <a:ext cx="1420313" cy="792000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2FC4D724-71DC-3719-9451-878ED63BF3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92736" y="4262482"/>
            <a:ext cx="0" cy="0"/>
          </a:xfrm>
          <a:prstGeom prst="rect">
            <a:avLst/>
          </a:prstGeom>
        </p:spPr>
      </p:pic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AE34A08E-39E1-0AC6-D39F-0C50A24E4ABA}"/>
              </a:ext>
            </a:extLst>
          </p:cNvPr>
          <p:cNvGrpSpPr/>
          <p:nvPr/>
        </p:nvGrpSpPr>
        <p:grpSpPr>
          <a:xfrm>
            <a:off x="2340210" y="2610208"/>
            <a:ext cx="12451904" cy="1872663"/>
            <a:chOff x="3359720" y="4157326"/>
            <a:chExt cx="12451905" cy="1872663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85E2D85D-CF34-0CC3-0366-720CE106F71D}"/>
                </a:ext>
              </a:extLst>
            </p:cNvPr>
            <p:cNvGrpSpPr/>
            <p:nvPr/>
          </p:nvGrpSpPr>
          <p:grpSpPr>
            <a:xfrm>
              <a:off x="3362115" y="5238050"/>
              <a:ext cx="12449510" cy="791939"/>
              <a:chOff x="3164514" y="5880329"/>
              <a:chExt cx="12449510" cy="79193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14DA6CC4-3BAE-965C-6271-2B4C2CD66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9873" y="5880329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91E6E53B-465A-817B-FB81-D967822B7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15232" y="5880329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5CAE074E-5281-1F39-198A-942450E87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0591" y="5880329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F8ED29FB-92B9-A4E2-A062-2BF28D847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5950" y="5880329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94D0AC7D-3244-7735-3102-AB4139FFC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41309" y="5880329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97914C93-0D79-2ED4-D992-1C06054E0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16668" y="5880329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D538761E-E305-96FF-AE2A-E0B16C5A5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92024" y="5880329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9C44E62D-170B-E885-EB6B-F8FF6C248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64514" y="5880329"/>
                <a:ext cx="1422000" cy="791939"/>
              </a:xfrm>
              <a:prstGeom prst="rect">
                <a:avLst/>
              </a:prstGeom>
            </p:spPr>
          </p:pic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0ADAE952-EA9E-960B-C0F4-1CA0F913AE43}"/>
                </a:ext>
              </a:extLst>
            </p:cNvPr>
            <p:cNvGrpSpPr/>
            <p:nvPr/>
          </p:nvGrpSpPr>
          <p:grpSpPr>
            <a:xfrm>
              <a:off x="3359720" y="4157326"/>
              <a:ext cx="12451905" cy="791939"/>
              <a:chOff x="3323069" y="4837579"/>
              <a:chExt cx="12451905" cy="791939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E857A99-E7D8-E83E-0CAC-28517ABB4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98770" y="4839091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85BAD87-3574-D414-20FF-86229C772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74471" y="4839091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0D3B8EE-07B5-96F3-F8C4-E4A3FD794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50172" y="4839091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FCE552F9-8EE0-2BA0-33D7-BC3B0DAEB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25873" y="4839091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D0648F36-86E7-05B9-A8DB-C29D59B11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01574" y="4839091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140392A3-8658-31E9-4496-52BF0DBAB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77275" y="4839091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D56E1AE9-DB1C-E5B2-22CF-E020932AB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352974" y="4839091"/>
                <a:ext cx="1422000" cy="790427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1634A3DE-B01A-618D-03C4-7B77CC4DE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3069" y="4837579"/>
                <a:ext cx="1422000" cy="791939"/>
              </a:xfrm>
              <a:prstGeom prst="rect">
                <a:avLst/>
              </a:prstGeom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B4DF043-7D25-B03F-8934-FC3FA78F3C3C}"/>
              </a:ext>
            </a:extLst>
          </p:cNvPr>
          <p:cNvSpPr txBox="1"/>
          <p:nvPr/>
        </p:nvSpPr>
        <p:spPr>
          <a:xfrm>
            <a:off x="-5072" y="1265106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(a)</a:t>
            </a:r>
          </a:p>
          <a:p>
            <a:r>
              <a:rPr lang="en-US" altLang="zh-CN" sz="2400" b="1" dirty="0"/>
              <a:t>RNLMM</a:t>
            </a:r>
            <a:endParaRPr lang="zh-CN" altLang="en-US" sz="2400" b="1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39EF16E-8115-69E2-3125-3A35CF352D43}"/>
              </a:ext>
            </a:extLst>
          </p:cNvPr>
          <p:cNvSpPr txBox="1"/>
          <p:nvPr/>
        </p:nvSpPr>
        <p:spPr>
          <a:xfrm>
            <a:off x="-5078" y="6168704"/>
            <a:ext cx="166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(c)</a:t>
            </a:r>
          </a:p>
          <a:p>
            <a:r>
              <a:rPr lang="en-US" altLang="zh-CN" sz="2400" b="1" dirty="0"/>
              <a:t>ISMEM</a:t>
            </a:r>
            <a:endParaRPr lang="zh-CN" altLang="en-US" sz="2400" b="1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88F831F-98A0-D94B-2513-CB02AA883F6D}"/>
              </a:ext>
            </a:extLst>
          </p:cNvPr>
          <p:cNvSpPr txBox="1"/>
          <p:nvPr/>
        </p:nvSpPr>
        <p:spPr>
          <a:xfrm>
            <a:off x="-5072" y="3716905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(b)</a:t>
            </a:r>
          </a:p>
          <a:p>
            <a:r>
              <a:rPr lang="en-US" altLang="zh-CN" sz="2400" b="1" dirty="0"/>
              <a:t>LESA</a:t>
            </a:r>
            <a:endParaRPr lang="zh-CN" altLang="en-US" sz="2400" b="1" dirty="0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D3E53BB-3E65-C937-9C56-EB073C45FD6A}"/>
              </a:ext>
            </a:extLst>
          </p:cNvPr>
          <p:cNvGrpSpPr/>
          <p:nvPr/>
        </p:nvGrpSpPr>
        <p:grpSpPr>
          <a:xfrm>
            <a:off x="2542429" y="7238894"/>
            <a:ext cx="12503666" cy="790326"/>
            <a:chOff x="3561943" y="8786018"/>
            <a:chExt cx="12503666" cy="790326"/>
          </a:xfrm>
        </p:grpSpPr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ADD55BE4-D451-A2FF-B6D8-53EE6014395B}"/>
                </a:ext>
              </a:extLst>
            </p:cNvPr>
            <p:cNvCxnSpPr>
              <a:cxnSpLocks/>
            </p:cNvCxnSpPr>
            <p:nvPr/>
          </p:nvCxnSpPr>
          <p:spPr>
            <a:xfrm>
              <a:off x="4183187" y="8981452"/>
              <a:ext cx="108798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F7D2951-BEA5-1EB6-F1DB-77EDF0F6FCE3}"/>
                </a:ext>
              </a:extLst>
            </p:cNvPr>
            <p:cNvSpPr txBox="1"/>
            <p:nvPr/>
          </p:nvSpPr>
          <p:spPr>
            <a:xfrm>
              <a:off x="3561943" y="8786018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60</a:t>
              </a:r>
              <a:endParaRPr lang="zh-CN" altLang="en-US" sz="2400" b="1" dirty="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1A2EEDF-43BF-5ECE-94E7-FC6A0B48828D}"/>
                </a:ext>
              </a:extLst>
            </p:cNvPr>
            <p:cNvSpPr txBox="1"/>
            <p:nvPr/>
          </p:nvSpPr>
          <p:spPr>
            <a:xfrm>
              <a:off x="15202131" y="8786018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90</a:t>
              </a:r>
              <a:endParaRPr lang="zh-CN" altLang="en-US" sz="2400" b="1" dirty="0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DA84F6E9-5359-4C08-25A7-3A55A6CC0FA4}"/>
                </a:ext>
              </a:extLst>
            </p:cNvPr>
            <p:cNvSpPr txBox="1"/>
            <p:nvPr/>
          </p:nvSpPr>
          <p:spPr>
            <a:xfrm>
              <a:off x="9191351" y="9114679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Age</a:t>
              </a:r>
              <a:endParaRPr lang="zh-CN" altLang="en-US" sz="2400" b="1" dirty="0"/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18F16DB3-8CE7-0A1D-4734-0A8D5045483C}"/>
              </a:ext>
            </a:extLst>
          </p:cNvPr>
          <p:cNvGrpSpPr/>
          <p:nvPr/>
        </p:nvGrpSpPr>
        <p:grpSpPr>
          <a:xfrm>
            <a:off x="15599456" y="2049865"/>
            <a:ext cx="701988" cy="3099039"/>
            <a:chOff x="16618970" y="3596984"/>
            <a:chExt cx="701988" cy="3099040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8C5AAF9-3A4E-A782-8114-2FD71332E9D6}"/>
                </a:ext>
              </a:extLst>
            </p:cNvPr>
            <p:cNvSpPr txBox="1"/>
            <p:nvPr/>
          </p:nvSpPr>
          <p:spPr>
            <a:xfrm>
              <a:off x="16682484" y="6295914"/>
              <a:ext cx="317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0</a:t>
              </a:r>
              <a:endParaRPr lang="zh-CN" altLang="en-US" sz="2000" dirty="0"/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29CCDD02-5DBD-FA49-C4D7-8D91AFF92483}"/>
                </a:ext>
              </a:extLst>
            </p:cNvPr>
            <p:cNvSpPr txBox="1"/>
            <p:nvPr/>
          </p:nvSpPr>
          <p:spPr>
            <a:xfrm>
              <a:off x="16682475" y="4946451"/>
              <a:ext cx="638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0.5</a:t>
              </a:r>
              <a:endParaRPr lang="zh-CN" altLang="en-US" sz="2000" dirty="0"/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8AB6F209-212B-7558-2873-46BA97C18ACC}"/>
                </a:ext>
              </a:extLst>
            </p:cNvPr>
            <p:cNvSpPr txBox="1"/>
            <p:nvPr/>
          </p:nvSpPr>
          <p:spPr>
            <a:xfrm>
              <a:off x="16682484" y="3596984"/>
              <a:ext cx="317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1</a:t>
              </a:r>
              <a:endParaRPr lang="zh-CN" altLang="en-US" sz="2000" dirty="0"/>
            </a:p>
          </p:txBody>
        </p:sp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4BA19E5E-9FA6-22A0-E7BF-88C7BEE55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16618970" y="3712377"/>
              <a:ext cx="109401" cy="2782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16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4343</TotalTime>
  <Words>18</Words>
  <Application>Microsoft Office PowerPoint</Application>
  <PresentationFormat>自定义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DI</dc:creator>
  <cp:lastModifiedBy>竣飞 黄</cp:lastModifiedBy>
  <cp:revision>138</cp:revision>
  <dcterms:created xsi:type="dcterms:W3CDTF">2022-04-05T09:10:02Z</dcterms:created>
  <dcterms:modified xsi:type="dcterms:W3CDTF">2025-07-12T08:35:53Z</dcterms:modified>
</cp:coreProperties>
</file>